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DFE986-53E6-448D-B7E5-E0C04890C043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BB8799-E9CD-41C6-A48D-6F391E2A6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23 сентября по 27 сентября в дошкольной  группе  были проведены мероприятия по недели  дорожной безопасности в мероприятиях приняли участие 7 детей.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:\DCIM\100OLYMP\P92414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500174"/>
            <a:ext cx="3286147" cy="2518190"/>
          </a:xfrm>
          <a:prstGeom prst="rect">
            <a:avLst/>
          </a:prstGeom>
          <a:noFill/>
        </p:spPr>
      </p:pic>
      <p:pic>
        <p:nvPicPr>
          <p:cNvPr id="3" name="Picture 3" descr="H:\DCIM\100OLYMP\P92414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3"/>
            <a:ext cx="3214710" cy="2464611"/>
          </a:xfrm>
          <a:prstGeom prst="rect">
            <a:avLst/>
          </a:prstGeom>
          <a:noFill/>
        </p:spPr>
      </p:pic>
      <p:pic>
        <p:nvPicPr>
          <p:cNvPr id="6" name="Picture 5" descr="H:\DCIM\100OLYMP\P91614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196958"/>
            <a:ext cx="3286148" cy="2464611"/>
          </a:xfrm>
          <a:prstGeom prst="rect">
            <a:avLst/>
          </a:prstGeom>
          <a:noFill/>
        </p:spPr>
      </p:pic>
      <p:pic>
        <p:nvPicPr>
          <p:cNvPr id="1030" name="Picture 6" descr="H:\DCIM\100OLYMP\P91614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214818"/>
            <a:ext cx="3071834" cy="230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23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 23 сентября по 27 сентября в дошкольной  группе  были проведены мероприятия по недели  дорожной безопасности в мероприятиях приняли участие 7 детей.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вместе с воспитателем сделали макет по правилам дорожного движения</dc:title>
  <dc:creator>Пользователь Windows</dc:creator>
  <cp:lastModifiedBy>Пользователь Windows</cp:lastModifiedBy>
  <cp:revision>10</cp:revision>
  <dcterms:created xsi:type="dcterms:W3CDTF">2018-09-27T18:31:25Z</dcterms:created>
  <dcterms:modified xsi:type="dcterms:W3CDTF">2019-09-25T10:23:20Z</dcterms:modified>
</cp:coreProperties>
</file>